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67" r:id="rId15"/>
    <p:sldId id="269" r:id="rId16"/>
    <p:sldId id="271" r:id="rId17"/>
    <p:sldId id="273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5604" y="54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8F8B-D840-42DB-8CFD-E946412EDBA4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A2B4C-A2A9-4CDA-913B-E90297A78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5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A2B4C-A2A9-4CDA-913B-E90297A785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75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3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9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5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3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2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5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2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258B-F121-4AEC-BCE5-ACA40470F4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6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8" y="4487230"/>
            <a:ext cx="3096344" cy="31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用户文件\我的文档\Visual Studio 2015\Projects\Watch\Watch\Design\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49" y="191455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用户文件\我的文档\Visual Studio 2015\Projects\Watch\Watch\Design\clockfac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4001" y="-1248730"/>
            <a:ext cx="5735961" cy="57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用户文件\我的文档\Visual Studio 2015\Projects\Watch\Watch\Design\212334d44a8803e17ce98ef6050ad8b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94" y="0"/>
            <a:ext cx="4751877" cy="6745622"/>
          </a:xfrm>
          <a:prstGeom prst="rect">
            <a:avLst/>
          </a:prstGeom>
          <a:noFill/>
          <a:effectLst>
            <a:outerShdw blurRad="723900" dist="101600" dir="2700000" sx="103000" sy="103000" algn="tl" rotWithShape="0">
              <a:prstClr val="black">
                <a:alpha val="5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504915" y="-8630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779" y="2239761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饼形 5"/>
            <p:cNvSpPr/>
            <p:nvPr/>
          </p:nvSpPr>
          <p:spPr>
            <a:xfrm>
              <a:off x="3642529" y="2279079"/>
              <a:ext cx="3736831" cy="3736831"/>
            </a:xfrm>
            <a:prstGeom prst="pie">
              <a:avLst>
                <a:gd name="adj1" fmla="val 16184979"/>
                <a:gd name="adj2" fmla="val 19462972"/>
              </a:avLst>
            </a:prstGeom>
            <a:solidFill>
              <a:srgbClr val="FF66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057" name="Picture 9" descr="D:\用户文件\我的文档\Visual Studio 2015\Projects\Watch\Watch\Design\44952560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/>
            <a:stretch/>
          </p:blipFill>
          <p:spPr bwMode="auto">
            <a:xfrm flipH="1">
              <a:off x="3935485" y="3343257"/>
              <a:ext cx="1519947" cy="19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 rot="20379147">
              <a:off x="4879224" y="4268702"/>
              <a:ext cx="242384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以</a:t>
              </a:r>
              <a:r>
                <a:rPr lang="zh-CN" altLang="en-US" sz="2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这个为目标</a:t>
              </a:r>
              <a:endParaRPr lang="en-US" altLang="zh-CN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  <a:p>
              <a:pPr algn="ctr"/>
              <a:r>
                <a:rPr lang="zh-CN" altLang="en-US" sz="2400" b="1" cap="none" spc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努力</a:t>
              </a:r>
              <a:r>
                <a:rPr lang="zh-CN" altLang="en-US" sz="2400" b="1" cap="none" spc="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吧少年</a:t>
              </a:r>
              <a:endParaRPr lang="zh-CN" altLang="en-US" sz="2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</p:txBody>
        </p:sp>
      </p:grp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663" y="-901771"/>
            <a:ext cx="6346825" cy="840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2878708" y="414586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376837" y="-1248882"/>
            <a:ext cx="6346825" cy="8401051"/>
            <a:chOff x="2797175" y="-850318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75" y="-850318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856" y="2325028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114300" dist="88900" dir="13500000">
                <a:schemeClr val="tx1">
                  <a:lumMod val="95000"/>
                  <a:lumOff val="5000"/>
                  <a:alpha val="46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363" y="3186585"/>
              <a:ext cx="2532897" cy="26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039" y="2252460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8" t="24786"/>
            <a:stretch/>
          </p:blipFill>
          <p:spPr bwMode="auto">
            <a:xfrm>
              <a:off x="4974793" y="2946855"/>
              <a:ext cx="1665538" cy="832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12116403" y="1333499"/>
            <a:ext cx="801950" cy="801950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ym typeface="Wingdings"/>
              </a:rPr>
              <a:t></a:t>
            </a:r>
            <a:endParaRPr lang="zh-CN" alt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t="5673" r="10956" b="18229"/>
          <a:stretch/>
        </p:blipFill>
        <p:spPr bwMode="auto">
          <a:xfrm>
            <a:off x="8723662" y="2312328"/>
            <a:ext cx="841819" cy="81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0579" y="-5709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57" y="2250645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18" y="432709"/>
            <a:ext cx="224948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矩形 51"/>
          <p:cNvSpPr/>
          <p:nvPr/>
        </p:nvSpPr>
        <p:spPr>
          <a:xfrm>
            <a:off x="1447800" y="194673"/>
            <a:ext cx="6438900" cy="64389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2" idx="0"/>
            <a:endCxn id="52" idx="2"/>
          </p:cNvCxnSpPr>
          <p:nvPr/>
        </p:nvCxnSpPr>
        <p:spPr>
          <a:xfrm>
            <a:off x="4667250" y="194673"/>
            <a:ext cx="0" cy="64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2" idx="1"/>
            <a:endCxn id="52" idx="3"/>
          </p:cNvCxnSpPr>
          <p:nvPr/>
        </p:nvCxnSpPr>
        <p:spPr>
          <a:xfrm>
            <a:off x="1447800" y="3414123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1447800" y="194673"/>
            <a:ext cx="6438900" cy="6438900"/>
            <a:chOff x="1447800" y="194673"/>
            <a:chExt cx="6438900" cy="64389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318" y="432709"/>
              <a:ext cx="2249487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矩形 51"/>
            <p:cNvSpPr/>
            <p:nvPr/>
          </p:nvSpPr>
          <p:spPr>
            <a:xfrm>
              <a:off x="1447800" y="194673"/>
              <a:ext cx="6438900" cy="64389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7698" r="7698" b="7698"/>
          <a:stretch/>
        </p:blipFill>
        <p:spPr bwMode="auto">
          <a:xfrm>
            <a:off x="5561012" y="687386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20687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338" y="3240086"/>
            <a:ext cx="6437313" cy="64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71500" dir="2340000" algn="ctr" rotWithShape="0">
              <a:schemeClr val="tx1">
                <a:alpha val="31000"/>
              </a:schemeClr>
            </a:outerShdw>
          </a:effectLst>
          <a:scene3d>
            <a:camera prst="orthographicFront"/>
            <a:lightRig rig="brightRoom" dir="t"/>
          </a:scene3d>
          <a:sp3d prstMaterial="legacyWireframe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56" y="1581150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7" y="3026994"/>
            <a:ext cx="506412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等腰三角形 3"/>
          <p:cNvSpPr/>
          <p:nvPr/>
        </p:nvSpPr>
        <p:spPr>
          <a:xfrm rot="5400000">
            <a:off x="3267074" y="2619376"/>
            <a:ext cx="345281" cy="31194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于号 4"/>
          <p:cNvSpPr/>
          <p:nvPr/>
        </p:nvSpPr>
        <p:spPr>
          <a:xfrm rot="5400000">
            <a:off x="2845594" y="2971800"/>
            <a:ext cx="357187" cy="361950"/>
          </a:xfrm>
          <a:prstGeom prst="mathEqual">
            <a:avLst>
              <a:gd name="adj1" fmla="val 13652"/>
              <a:gd name="adj2" fmla="val 3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313413"/>
            <a:ext cx="506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2775348"/>
            <a:ext cx="487362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44" y="3457575"/>
            <a:ext cx="48101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3256360"/>
            <a:ext cx="48736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3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5454" y="248600"/>
            <a:ext cx="6768752" cy="6768752"/>
            <a:chOff x="1329571" y="-315416"/>
            <a:chExt cx="6768752" cy="676875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88640"/>
              <a:ext cx="5900518" cy="5841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5" descr="D:\用户文件\我的文档\Visual Studio 2015\Projects\Watch\Watch\Design\f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571" y="-315416"/>
              <a:ext cx="6768752" cy="676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4" y="1742579"/>
            <a:ext cx="3959027" cy="395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5" y="1270225"/>
            <a:ext cx="1562100" cy="1562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879599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/>
          <p:cNvSpPr/>
          <p:nvPr/>
        </p:nvSpPr>
        <p:spPr>
          <a:xfrm>
            <a:off x="5683567" y="1990471"/>
            <a:ext cx="1600199" cy="1600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2" y="5370635"/>
            <a:ext cx="1627187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D:\用户文件\我的文档\Visual Studio 2015\Projects\Watch\Watch\Resources\clockfa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9" y="751971"/>
            <a:ext cx="2493963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269719" y="2846961"/>
            <a:ext cx="1597025" cy="1597025"/>
            <a:chOff x="7269719" y="2846961"/>
            <a:chExt cx="1597025" cy="1597025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719" y="2846961"/>
              <a:ext cx="1597025" cy="1597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组合 19"/>
            <p:cNvGrpSpPr/>
            <p:nvPr/>
          </p:nvGrpSpPr>
          <p:grpSpPr>
            <a:xfrm>
              <a:off x="7269719" y="2855976"/>
              <a:ext cx="1578996" cy="1578996"/>
              <a:chOff x="8470448" y="2497583"/>
              <a:chExt cx="1578996" cy="1578996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5731" y="2972889"/>
                <a:ext cx="1006457" cy="10358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5" descr="D:\用户文件\我的文档\Visual Studio 2015\Projects\Watch\Watch\Design\f2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0448" y="2497583"/>
                <a:ext cx="1578996" cy="157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174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用户文件\我的文档\Visual Studio 2015\Projects\Watch\Watch\Design\hand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7"/>
          <a:stretch/>
        </p:blipFill>
        <p:spPr bwMode="auto">
          <a:xfrm rot="5400000">
            <a:off x="2247049" y="2153552"/>
            <a:ext cx="2909887" cy="2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7328" y="138336"/>
            <a:ext cx="6840760" cy="68407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0"/>
            <a:endCxn id="5" idx="2"/>
          </p:cNvCxnSpPr>
          <p:nvPr/>
        </p:nvCxnSpPr>
        <p:spPr>
          <a:xfrm>
            <a:off x="3667708" y="138336"/>
            <a:ext cx="0" cy="684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  <a:endCxn id="5" idx="3"/>
          </p:cNvCxnSpPr>
          <p:nvPr/>
        </p:nvCxnSpPr>
        <p:spPr>
          <a:xfrm>
            <a:off x="247328" y="3558716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7328" y="138336"/>
            <a:ext cx="6840760" cy="6840760"/>
            <a:chOff x="247328" y="138336"/>
            <a:chExt cx="6840760" cy="6840760"/>
          </a:xfrm>
        </p:grpSpPr>
        <p:sp>
          <p:nvSpPr>
            <p:cNvPr id="5" name="矩形 4"/>
            <p:cNvSpPr/>
            <p:nvPr/>
          </p:nvSpPr>
          <p:spPr>
            <a:xfrm>
              <a:off x="247328" y="138336"/>
              <a:ext cx="6840760" cy="68407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用户文件\我的文档\Visual Studio 2015\Projects\Watch\Watch\Design\hand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91" b="-1604"/>
            <a:stretch/>
          </p:blipFill>
          <p:spPr bwMode="auto">
            <a:xfrm rot="5400000">
              <a:off x="2414826" y="2273058"/>
              <a:ext cx="2517877" cy="302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49" y="28068"/>
            <a:ext cx="6840537" cy="68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1714500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962238"/>
            <a:ext cx="2493480" cy="3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4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用户文件\我的文档\Visual Studio 2015\Projects\Watch\Watch\Resources\handhou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  <a14:imgEffect>
                      <a14:colorTemperature colorTemp="8125"/>
                    </a14:imgEffect>
                    <a14:imgEffect>
                      <a14:saturation sat="0"/>
                    </a14:imgEffect>
                    <a14:imgEffect>
                      <a14:brightnessContrast brigh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8950" y="-114300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用户文件\我的文档\Visual Studio 2015\Projects\Watch\Watch\Resources\handsec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2" t="-6186" r="-7197" b="-6989"/>
          <a:stretch/>
        </p:blipFill>
        <p:spPr bwMode="auto">
          <a:xfrm>
            <a:off x="2801728" y="3106153"/>
            <a:ext cx="2283243" cy="22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61791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7938"/>
            <a:ext cx="6840537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83686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0" y="1995487"/>
            <a:ext cx="2493963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9</Words>
  <Application>Microsoft Office PowerPoint</Application>
  <PresentationFormat>全屏显示(4:3)</PresentationFormat>
  <Paragraphs>4</Paragraphs>
  <Slides>17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26</cp:revision>
  <dcterms:created xsi:type="dcterms:W3CDTF">2019-02-26T13:16:43Z</dcterms:created>
  <dcterms:modified xsi:type="dcterms:W3CDTF">2019-04-09T14:21:09Z</dcterms:modified>
</cp:coreProperties>
</file>